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1pPr>
    <a:lvl2pPr marL="0" marR="0" indent="4572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2pPr>
    <a:lvl3pPr marL="0" marR="0" indent="9144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3pPr>
    <a:lvl4pPr marL="0" marR="0" indent="13716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4pPr>
    <a:lvl5pPr marL="0" marR="0" indent="18288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5pPr>
    <a:lvl6pPr marL="0" marR="0" indent="22860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6pPr>
    <a:lvl7pPr marL="0" marR="0" indent="27432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7pPr>
    <a:lvl8pPr marL="0" marR="0" indent="32004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8pPr>
    <a:lvl9pPr marL="0" marR="0" indent="36576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3" d="100"/>
          <a:sy n="23" d="100"/>
        </p:scale>
        <p:origin x="109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10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 </a:t>
            </a:r>
          </a:p>
        </p:txBody>
      </p:sp>
      <p:sp>
        <p:nvSpPr>
          <p:cNvPr id="11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1" name="Agenda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Agenda Subtitle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3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Agenda Title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0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40" spc="-88"/>
            </a:lvl1pPr>
          </a:lstStyle>
          <a:p>
            <a:r>
              <a:t>Fact information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500" y="12979146"/>
            <a:ext cx="355600" cy="40411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z="2800" spc="-84"/>
            </a:lvl1pPr>
          </a:lstStyle>
          <a:p>
            <a:r>
              <a:t>Attribution 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1pPr>
            <a:lvl2pPr marL="714375" indent="-2571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2pPr>
            <a:lvl3pPr marL="714375" indent="2000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3pPr>
            <a:lvl4pPr marL="714375" indent="6572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4pPr>
            <a:lvl5pPr marL="714375" indent="11144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High-angle view of a pink inflatable raft in a pool"/>
          <p:cNvSpPr>
            <a:spLocks noGrp="1"/>
          </p:cNvSpPr>
          <p:nvPr>
            <p:ph type="pic" idx="21"/>
          </p:nvPr>
        </p:nvSpPr>
        <p:spPr>
          <a:xfrm>
            <a:off x="5867400" y="0"/>
            <a:ext cx="20573997" cy="13715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" name="Palm trees against a pink and purple sky after sunset"/>
          <p:cNvSpPr>
            <a:spLocks noGrp="1"/>
          </p:cNvSpPr>
          <p:nvPr>
            <p:ph type="pic" sz="half" idx="22"/>
          </p:nvPr>
        </p:nvSpPr>
        <p:spPr>
          <a:xfrm>
            <a:off x="-1" y="-1159934"/>
            <a:ext cx="12065001" cy="9050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" name="A pink inflatable ring floating in a pool"/>
          <p:cNvSpPr>
            <a:spLocks noGrp="1"/>
          </p:cNvSpPr>
          <p:nvPr>
            <p:ph type="pic" sz="half" idx="23"/>
          </p:nvPr>
        </p:nvSpPr>
        <p:spPr>
          <a:xfrm>
            <a:off x="-1" y="6326054"/>
            <a:ext cx="12065001" cy="80433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Miami Beach palm trees against a pink sky after sunset with art deco buildings in the background"/>
          <p:cNvSpPr>
            <a:spLocks noGrp="1"/>
          </p:cNvSpPr>
          <p:nvPr>
            <p:ph type="pic" idx="21"/>
          </p:nvPr>
        </p:nvSpPr>
        <p:spPr>
          <a:xfrm>
            <a:off x="-368300" y="-482600"/>
            <a:ext cx="25133300" cy="167527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ow-angle view of a building and palm trees under a bright sky"/>
          <p:cNvSpPr>
            <a:spLocks noGrp="1"/>
          </p:cNvSpPr>
          <p:nvPr>
            <p:ph type="pic" idx="21"/>
          </p:nvPr>
        </p:nvSpPr>
        <p:spPr>
          <a:xfrm>
            <a:off x="-254000" y="-3937000"/>
            <a:ext cx="24980900" cy="187399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Low-angle view of a palm tree with Dubai’s skyscrapers in the background"/>
          <p:cNvSpPr>
            <a:spLocks noGrp="1"/>
          </p:cNvSpPr>
          <p:nvPr>
            <p:ph type="pic" idx="21"/>
          </p:nvPr>
        </p:nvSpPr>
        <p:spPr>
          <a:xfrm>
            <a:off x="14033251" y="-897806"/>
            <a:ext cx="10349536" cy="155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9939" y="12981031"/>
            <a:ext cx="361189" cy="4041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A blue and white director’s chair beside a pool with a floating blue inflatable ring"/>
          <p:cNvSpPr>
            <a:spLocks noGrp="1"/>
          </p:cNvSpPr>
          <p:nvPr>
            <p:ph type="pic" idx="21"/>
          </p:nvPr>
        </p:nvSpPr>
        <p:spPr>
          <a:xfrm>
            <a:off x="14034290" y="-250431"/>
            <a:ext cx="10358781" cy="142295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68" name="Slide Sub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9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9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Section 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979146"/>
            <a:ext cx="361189" cy="4041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3428914">
              <a:spcBef>
                <a:spcPts val="0"/>
              </a:spcBef>
              <a:defRPr sz="180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Miami Beach palm trees against a pink sky after sunset with art deco buildings in the background" descr="Miami Beach palm trees against a pink sky after sunset with art deco buildings in the background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465" t="2880" r="1515" b="15245"/>
          <a:stretch>
            <a:fillRect/>
          </a:stretch>
        </p:blipFill>
        <p:spPr>
          <a:xfrm>
            <a:off x="-1411378" y="-875149"/>
            <a:ext cx="29441007" cy="16560567"/>
          </a:xfrm>
          <a:prstGeom prst="rect">
            <a:avLst/>
          </a:prstGeom>
        </p:spPr>
      </p:pic>
      <p:sp>
        <p:nvSpPr>
          <p:cNvPr id="185" name="Project runway"/>
          <p:cNvSpPr txBox="1"/>
          <p:nvPr/>
        </p:nvSpPr>
        <p:spPr>
          <a:xfrm>
            <a:off x="-363148" y="-4014652"/>
            <a:ext cx="31573835" cy="7005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160859">
              <a:lnSpc>
                <a:spcPct val="80000"/>
              </a:lnSpc>
              <a:spcBef>
                <a:spcPts val="0"/>
              </a:spcBef>
              <a:defRPr sz="22800" b="1" cap="all" spc="-1140">
                <a:solidFill>
                  <a:srgbClr val="FFFFFF"/>
                </a:solidFill>
                <a:latin typeface="+mn-lt"/>
                <a:ea typeface="+mn-ea"/>
                <a:cs typeface="+mn-cs"/>
                <a:sym typeface="Graphik"/>
              </a:defRPr>
            </a:pPr>
            <a:endParaRPr/>
          </a:p>
          <a:p>
            <a:pPr defTabSz="1160859">
              <a:lnSpc>
                <a:spcPct val="80000"/>
              </a:lnSpc>
              <a:spcBef>
                <a:spcPts val="0"/>
              </a:spcBef>
              <a:defRPr sz="22800" b="1" cap="all" spc="-1140">
                <a:solidFill>
                  <a:srgbClr val="FFFFFF"/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Project runway </a:t>
            </a:r>
          </a:p>
        </p:txBody>
      </p:sp>
      <p:sp>
        <p:nvSpPr>
          <p:cNvPr id="186" name="By Inaaya ikhlaq 5ma"/>
          <p:cNvSpPr txBox="1"/>
          <p:nvPr/>
        </p:nvSpPr>
        <p:spPr>
          <a:xfrm>
            <a:off x="302709" y="2243413"/>
            <a:ext cx="14469111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0000" b="1" cap="all" spc="-400">
                <a:gradFill flip="none" rotWithShape="1">
                  <a:gsLst>
                    <a:gs pos="0">
                      <a:srgbClr val="11053B"/>
                    </a:gs>
                    <a:gs pos="100000">
                      <a:srgbClr val="E292FE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By Inaaya ikhlaq 5ma</a:t>
            </a: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5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 advAuto="0"/>
      <p:bldP spid="185" grpId="0" animBg="1" advAuto="0"/>
      <p:bldP spid="18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2999.png" descr="IMG_299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871" y="-34717"/>
            <a:ext cx="18380577" cy="13785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3186.heic" descr="IMG_3186.hei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136846" y="-260476"/>
            <a:ext cx="3226610" cy="4302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3187.heic" descr="IMG_3187.hei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112092" y="3783487"/>
            <a:ext cx="6202610" cy="4651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0731.jpeg" descr="IMG_073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0620665" y="39383"/>
            <a:ext cx="4298725" cy="317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0733.jpeg" descr="IMG_0733.jpe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138210" y="8239080"/>
            <a:ext cx="8535918" cy="6085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flip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29870 0.016420 -0.059740 0.032840 -0.087154 0.047862 C -0.114567 0.062884 -0.139524 0.076509 -0.164383 0.086466 C -0.189242 0.096422 -0.214003 0.102711 -0.227857 0.086990 C -0.241711 0.071269 -0.244659 0.033538 -0.232377 0.003494 C -0.220095 -0.026551 -0.192583 -0.048910 -0.163204 -0.063583 C -0.133825 -0.078256 -0.102580 -0.085243 -0.074282 -0.080876 C -0.045984 -0.076509 -0.020634 -0.060788 -0.011693 -0.036857 C -0.002751 -0.012926 -0.010219 0.019215 -0.025743 0.046639 C -0.041268 0.074064 -0.064849 0.096772 -0.087154 0.114764 C -0.109458 0.132756 -0.130485 0.146031 -0.132646 0.142363 C -0.134808 0.138695 -0.118104 0.118083 -0.096291 0.101837 C -0.074478 0.085592 -0.047556 0.073714 -0.030951 0.075636 C -0.014345 0.077557 -0.008057 0.093278 -0.006681 0.101663 C -0.005306 0.110047 -0.008843 0.111095 -0.002456 0.101139 C 0.003930 0.091182 0.020241 0.070221 0.025841 0.039652 C 0.031442 0.009083 0.026333 -0.031093 0.024564 -0.053801 C 0.022796 -0.076509 0.024368 -0.081749 0.017391 -0.087514 C 0.010415 -0.093278 -0.005109 -0.099567 -0.003537 -0.103410 C -0.001965 -0.107252 0.016704 -0.108650 0.014837 -0.108650 C 0.012970 -0.108650 -0.009433 -0.107252 -0.012184 -0.103584 C -0.014935 -0.099916 0.001965 -0.093977 0.001867 -0.092579 C 0.001769 -0.091182 -0.015328 -0.094326 -0.013756 -0.084370 C -0.012184 -0.074413 0.008057 -0.051355 0.011496 -0.046988 C 0.014935 -0.042622 0.001572 -0.056945 -0.004913 -0.055897 C -0.011398 -0.054849 -0.011005 -0.038429 -0.010612 -0.022009" pathEditMode="relative">
                                      <p:cBhvr>
                                        <p:cTn id="10" dur="37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 advAuto="0"/>
      <p:bldP spid="191" grpId="0" animBg="1" advAuto="0"/>
      <p:bldP spid="19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Low-angle view of a building and palm trees under a bright sky" descr="Low-angle view of a building and palm trees under a bright sky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16" t="21008" r="1372" b="5799"/>
          <a:stretch>
            <a:fillRect/>
          </a:stretch>
        </p:blipFill>
        <p:spPr>
          <a:xfrm>
            <a:off x="-2" y="0"/>
            <a:ext cx="24384001" cy="13716000"/>
          </a:xfrm>
          <a:prstGeom prst="rect">
            <a:avLst/>
          </a:prstGeom>
        </p:spPr>
      </p:pic>
      <p:pic>
        <p:nvPicPr>
          <p:cNvPr id="195" name="IMG_3002.png" descr="IMG_3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25" y="-491139"/>
            <a:ext cx="21623076" cy="16217307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Heart"/>
          <p:cNvSpPr/>
          <p:nvPr/>
        </p:nvSpPr>
        <p:spPr>
          <a:xfrm>
            <a:off x="20481272" y="2697837"/>
            <a:ext cx="3775482" cy="3336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gradFill>
            <a:gsLst>
              <a:gs pos="0">
                <a:schemeClr val="accent2">
                  <a:hueOff val="2145872"/>
                  <a:lumOff val="27123"/>
                </a:schemeClr>
              </a:gs>
              <a:gs pos="100000">
                <a:schemeClr val="accent6">
                  <a:hueOff val="113101"/>
                  <a:lumOff val="-24938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gradFill flip="none" rotWithShape="1">
                  <a:gsLst>
                    <a:gs pos="0">
                      <a:schemeClr val="accent2">
                        <a:hueOff val="2145872"/>
                        <a:lumOff val="27123"/>
                      </a:schemeClr>
                    </a:gs>
                    <a:gs pos="100000">
                      <a:schemeClr val="accent6">
                        <a:hueOff val="113101"/>
                        <a:lumOff val="-24938"/>
                      </a:schemeClr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97" name="Bouquet"/>
          <p:cNvSpPr/>
          <p:nvPr/>
        </p:nvSpPr>
        <p:spPr>
          <a:xfrm>
            <a:off x="21278064" y="7845261"/>
            <a:ext cx="3081506" cy="5629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gradFill>
            <a:gsLst>
              <a:gs pos="0">
                <a:srgbClr val="4E7A27"/>
              </a:gs>
              <a:gs pos="100000">
                <a:srgbClr val="B92D5D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This is what you could draw:"/>
          <p:cNvSpPr txBox="1"/>
          <p:nvPr/>
        </p:nvSpPr>
        <p:spPr>
          <a:xfrm>
            <a:off x="20428163" y="1088523"/>
            <a:ext cx="4781308" cy="1442721"/>
          </a:xfrm>
          <a:prstGeom prst="rect">
            <a:avLst/>
          </a:prstGeom>
          <a:gradFill>
            <a:gsLst>
              <a:gs pos="0">
                <a:srgbClr val="E292FE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This is what you could draw:</a:t>
            </a:r>
          </a:p>
        </p:txBody>
      </p:sp>
      <p:sp>
        <p:nvSpPr>
          <p:cNvPr id="199" name="Star"/>
          <p:cNvSpPr/>
          <p:nvPr/>
        </p:nvSpPr>
        <p:spPr>
          <a:xfrm>
            <a:off x="21435251" y="5557505"/>
            <a:ext cx="3168254" cy="260099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gradFill>
            <a:gsLst>
              <a:gs pos="0">
                <a:srgbClr val="FFF76B"/>
              </a:gs>
              <a:gs pos="100000">
                <a:srgbClr val="C4BC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spcBef>
                <a:spcPts val="0"/>
              </a:spcBef>
              <a:defRPr sz="2200" spc="-44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fill="hold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 advAuto="0"/>
      <p:bldP spid="196" grpId="0" animBg="1" advAuto="0"/>
      <p:bldP spid="197" grpId="0" animBg="1" advAuto="0"/>
      <p:bldP spid="198" grpId="0" build="p" animBg="1" advAuto="0"/>
      <p:bldP spid="199" grpId="0" animBg="1" advAuto="0"/>
    </p:bldLst>
  </p:timing>
</p:sld>
</file>

<file path=ppt/theme/theme1.xml><?xml version="1.0" encoding="utf-8"?>
<a:theme xmlns:a="http://schemas.openxmlformats.org/drawingml/2006/main" name="34_DynamicRainbow">
  <a:themeElements>
    <a:clrScheme name="34_DynamicRainbow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34_DynamicRainbow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34_DynamicRainb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4_DynamicRainbow">
  <a:themeElements>
    <a:clrScheme name="34_DynamicRainbow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34_DynamicRainbow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34_DynamicRainb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Custom</PresentationFormat>
  <Paragraphs>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Graphik</vt:lpstr>
      <vt:lpstr>Graphik Medium</vt:lpstr>
      <vt:lpstr>Graphik Semibold</vt:lpstr>
      <vt:lpstr>Helvetica Neue</vt:lpstr>
      <vt:lpstr>34_DynamicRainbow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Mistry</dc:creator>
  <cp:lastModifiedBy>Elaine Mistry</cp:lastModifiedBy>
  <cp:revision>2</cp:revision>
  <dcterms:modified xsi:type="dcterms:W3CDTF">2025-06-12T13:54:22Z</dcterms:modified>
</cp:coreProperties>
</file>